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307" r:id="rId2"/>
    <p:sldId id="288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1360" autoAdjust="0"/>
  </p:normalViewPr>
  <p:slideViewPr>
    <p:cSldViewPr snapToGrid="0" snapToObjects="1">
      <p:cViewPr varScale="1">
        <p:scale>
          <a:sx n="103" d="100"/>
          <a:sy n="103" d="100"/>
        </p:scale>
        <p:origin x="60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12" Type="http://schemas.openxmlformats.org/officeDocument/2006/relationships/customXml" Target="../customXml/item3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openxmlformats.org/officeDocument/2006/relationships/customXml" Target="../customXml/item2.xml"/><Relationship Id="rId5" Type="http://schemas.openxmlformats.org/officeDocument/2006/relationships/notesMaster" Target="notesMasters/notesMaster1.xml"/><Relationship Id="rId10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2A98A-1216-411D-972C-890DD43E907B}" type="datetimeFigureOut">
              <a:rPr lang="es-CO" smtClean="0"/>
              <a:t>7/02/2023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EF31E-8E8A-48DF-ADF8-D7F37F5B8EA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10829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65172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87145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726896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92548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85298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94319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84954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35237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12350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9306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93603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13093-B7BD-C04B-98B2-32C5428C4F78}" type="datetimeFigureOut">
              <a:rPr lang="es-CO" smtClean="0"/>
              <a:t>7/02/2023</a:t>
            </a:fld>
            <a:endParaRPr lang="es-CO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7A86E-7F07-3342-A0DB-E9FD7956B913}" type="slidenum">
              <a:rPr lang="es-CO" smtClean="0"/>
              <a:t>‹Nº›</a:t>
            </a:fld>
            <a:endParaRPr lang="es-CO" dirty="0"/>
          </a:p>
        </p:txBody>
      </p:sp>
      <p:pic>
        <p:nvPicPr>
          <p:cNvPr id="8" name="Imagen 7" descr="Texto&#10;&#10;Descripción generada automáticamente">
            <a:extLst>
              <a:ext uri="{FF2B5EF4-FFF2-40B4-BE49-F238E27FC236}">
                <a16:creationId xmlns:a16="http://schemas.microsoft.com/office/drawing/2014/main" id="{6E1B43EB-7910-9345-8450-41C060654A0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-20872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809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libreoffice.org/Common/Starting_the_Software_With_Parameters" TargetMode="External"/><Relationship Id="rId2" Type="http://schemas.openxmlformats.org/officeDocument/2006/relationships/hyperlink" Target="https://docs.oracle.com/javase/tutorial/essential/concurrency/procthread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2AC0A1-39EA-3545-BC1B-9BFD394CF4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D4237E-25EA-4F46-84BF-DF0B7CE94E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 descr="La fachada de un local comercial&#10;&#10;Descripción generada automáticamente con confianza baja">
            <a:extLst>
              <a:ext uri="{FF2B5EF4-FFF2-40B4-BE49-F238E27FC236}">
                <a16:creationId xmlns:a16="http://schemas.microsoft.com/office/drawing/2014/main" id="{296A7704-DA46-F94A-8599-8BC401220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0207"/>
            <a:ext cx="9209874" cy="706820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5A3D048-F8D5-F342-9D02-F7F051882DF2}"/>
              </a:ext>
            </a:extLst>
          </p:cNvPr>
          <p:cNvSpPr txBox="1"/>
          <p:nvPr/>
        </p:nvSpPr>
        <p:spPr>
          <a:xfrm>
            <a:off x="315311" y="5121910"/>
            <a:ext cx="8142889" cy="5232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s-CO" sz="2800" dirty="0">
                <a:solidFill>
                  <a:schemeClr val="bg1"/>
                </a:solidFill>
                <a:latin typeface="Montserrat Medium" pitchFamily="2" charset="77"/>
              </a:rPr>
              <a:t>Sistemas distribuidos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61CA86E-9A90-B74B-9C0F-F1F52F004D4D}"/>
              </a:ext>
            </a:extLst>
          </p:cNvPr>
          <p:cNvSpPr txBox="1"/>
          <p:nvPr/>
        </p:nvSpPr>
        <p:spPr>
          <a:xfrm>
            <a:off x="315310" y="5730765"/>
            <a:ext cx="4918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  <a:latin typeface="Montserrat Medium" pitchFamily="2" charset="77"/>
              </a:rPr>
              <a:t>Ing. Audo Alí Díaz Gómez</a:t>
            </a:r>
          </a:p>
        </p:txBody>
      </p:sp>
    </p:spTree>
    <p:extLst>
      <p:ext uri="{BB962C8B-B14F-4D97-AF65-F5344CB8AC3E}">
        <p14:creationId xmlns:p14="http://schemas.microsoft.com/office/powerpoint/2010/main" val="2590354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038A3E-D4FF-F048-996C-39F969F7E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5877658" cy="1325563"/>
          </a:xfrm>
        </p:spPr>
        <p:txBody>
          <a:bodyPr>
            <a:noAutofit/>
          </a:bodyPr>
          <a:lstStyle/>
          <a:p>
            <a:r>
              <a:rPr lang="es-CO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Hilos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A4CB58-67A4-E04F-8046-8E43D0DF0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80029"/>
            <a:ext cx="7886700" cy="45969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1400" b="1" dirty="0"/>
              <a:t>Laboratorio 4</a:t>
            </a:r>
          </a:p>
          <a:p>
            <a:pPr marL="0" indent="0">
              <a:buNone/>
            </a:pPr>
            <a:r>
              <a:rPr lang="es-ES" sz="1400" dirty="0"/>
              <a:t>Crear un programa en Java que convierta documentos en diferentes formatos (docx, </a:t>
            </a:r>
            <a:r>
              <a:rPr lang="es-ES" sz="1400" dirty="0" err="1"/>
              <a:t>pptx</a:t>
            </a:r>
            <a:r>
              <a:rPr lang="es-ES" sz="1400" dirty="0"/>
              <a:t>, xlsx, png) a PDF.</a:t>
            </a:r>
          </a:p>
          <a:p>
            <a:r>
              <a:rPr lang="es-ES" sz="1400" dirty="0"/>
              <a:t>El programa puede ejecutarse a través de CLI, interfaz gráfica opcional.</a:t>
            </a:r>
          </a:p>
          <a:p>
            <a:r>
              <a:rPr lang="es-ES" sz="1400" dirty="0"/>
              <a:t>La aplicación recibe la lista de rutas de documentos a convertir a PDF, </a:t>
            </a:r>
            <a:r>
              <a:rPr lang="es-ES" sz="1400" dirty="0" err="1"/>
              <a:t>ej</a:t>
            </a:r>
            <a:r>
              <a:rPr lang="es-ES" sz="1400" dirty="0"/>
              <a:t>:</a:t>
            </a:r>
            <a:br>
              <a:rPr lang="es-ES" sz="1400" dirty="0"/>
            </a:br>
            <a:r>
              <a:rPr lang="es-ES" sz="1400" dirty="0"/>
              <a:t>C:\archivo-1.docx , C:\archivo-2.xlsx , C:\archivo-3.pptx, … C:\archivo-n.docx</a:t>
            </a:r>
          </a:p>
          <a:p>
            <a:r>
              <a:rPr lang="es-ES" sz="1400" dirty="0"/>
              <a:t>Las conversiones de los documentos se deben realizar en paralelo utilizando al menos 3 hilos.</a:t>
            </a:r>
          </a:p>
          <a:p>
            <a:r>
              <a:rPr lang="es-ES" sz="1400" dirty="0"/>
              <a:t>Al finalizar la conversión, el programa debe retornar una lista de los documentos PDF creados y sus respectivas rutas de acceso.</a:t>
            </a:r>
          </a:p>
          <a:p>
            <a:pPr marL="0" indent="0">
              <a:buNone/>
            </a:pPr>
            <a:endParaRPr lang="es-ES" sz="1400" dirty="0"/>
          </a:p>
          <a:p>
            <a:pPr marL="0" indent="0">
              <a:buNone/>
            </a:pPr>
            <a:r>
              <a:rPr lang="es-ES" sz="1400" i="1" dirty="0"/>
              <a:t>Contenido de apoyo y ejemplos:</a:t>
            </a:r>
          </a:p>
          <a:p>
            <a:pPr marL="0" indent="0">
              <a:buNone/>
            </a:pPr>
            <a:r>
              <a:rPr lang="es-ES" sz="1400" dirty="0">
                <a:hlinkClick r:id="rId2"/>
              </a:rPr>
              <a:t>https://docs.oracle.com/javase/tutorial/essential/concurrency/procthread.html</a:t>
            </a:r>
            <a:endParaRPr lang="es-ES" sz="1400" dirty="0"/>
          </a:p>
          <a:p>
            <a:pPr marL="0" indent="0">
              <a:buNone/>
            </a:pPr>
            <a:r>
              <a:rPr lang="es-ES" sz="1400" dirty="0">
                <a:hlinkClick r:id="rId3"/>
              </a:rPr>
              <a:t>https://help.libreoffice.org/Common/Starting_the_Software_With_Parameters</a:t>
            </a:r>
            <a:endParaRPr lang="es-ES" sz="1400" dirty="0"/>
          </a:p>
          <a:p>
            <a:pPr marL="0" indent="0">
              <a:buNone/>
            </a:pPr>
            <a:r>
              <a:rPr lang="es-ES" sz="1100" dirty="0">
                <a:latin typeface="Consolas" panose="020B0609020204030204" pitchFamily="49" charset="0"/>
              </a:rPr>
              <a:t>Comando </a:t>
            </a:r>
            <a:r>
              <a:rPr lang="es-ES" sz="1100">
                <a:latin typeface="Consolas" panose="020B0609020204030204" pitchFamily="49" charset="0"/>
              </a:rPr>
              <a:t>CLI ejemplo:</a:t>
            </a:r>
          </a:p>
          <a:p>
            <a:pPr marL="0" indent="0">
              <a:buNone/>
            </a:pPr>
            <a:r>
              <a:rPr lang="es-ES" sz="1100" dirty="0" err="1">
                <a:latin typeface="Consolas" panose="020B0609020204030204" pitchFamily="49" charset="0"/>
              </a:rPr>
              <a:t>soffice</a:t>
            </a:r>
            <a:r>
              <a:rPr lang="es-ES" sz="1100" dirty="0">
                <a:latin typeface="Consolas" panose="020B0609020204030204" pitchFamily="49" charset="0"/>
              </a:rPr>
              <a:t> --</a:t>
            </a:r>
            <a:r>
              <a:rPr lang="es-ES" sz="1100" dirty="0" err="1">
                <a:latin typeface="Consolas" panose="020B0609020204030204" pitchFamily="49" charset="0"/>
              </a:rPr>
              <a:t>convert-to</a:t>
            </a:r>
            <a:r>
              <a:rPr lang="es-ES" sz="1100" dirty="0">
                <a:latin typeface="Consolas" panose="020B0609020204030204" pitchFamily="49" charset="0"/>
              </a:rPr>
              <a:t> </a:t>
            </a:r>
            <a:r>
              <a:rPr lang="es-ES" sz="1100" dirty="0" err="1">
                <a:latin typeface="Consolas" panose="020B0609020204030204" pitchFamily="49" charset="0"/>
              </a:rPr>
              <a:t>pdf</a:t>
            </a:r>
            <a:r>
              <a:rPr lang="es-ES" sz="1100" dirty="0">
                <a:latin typeface="Consolas" panose="020B0609020204030204" pitchFamily="49" charset="0"/>
              </a:rPr>
              <a:t> --</a:t>
            </a:r>
            <a:r>
              <a:rPr lang="es-ES" sz="1100" dirty="0" err="1">
                <a:latin typeface="Consolas" panose="020B0609020204030204" pitchFamily="49" charset="0"/>
              </a:rPr>
              <a:t>outdir</a:t>
            </a:r>
            <a:r>
              <a:rPr lang="es-ES" sz="1100" dirty="0">
                <a:latin typeface="Consolas" panose="020B0609020204030204" pitchFamily="49" charset="0"/>
              </a:rPr>
              <a:t> "D:\documentos convertidos" "D:\archivo-origen.pptx" --</a:t>
            </a:r>
            <a:r>
              <a:rPr lang="es-ES" sz="1100" dirty="0" err="1">
                <a:latin typeface="Consolas" panose="020B0609020204030204" pitchFamily="49" charset="0"/>
              </a:rPr>
              <a:t>headless</a:t>
            </a:r>
            <a:endParaRPr lang="es-ES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294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B6DEEE-2AF3-BE49-9EA8-038F1AA7D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9" name="Marcador de contenido 8" descr="Texto&#10;&#10;Descripción generada automáticamente">
            <a:extLst>
              <a:ext uri="{FF2B5EF4-FFF2-40B4-BE49-F238E27FC236}">
                <a16:creationId xmlns:a16="http://schemas.microsoft.com/office/drawing/2014/main" id="{7070E39A-42BD-C64C-819A-2A534F502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20718"/>
            <a:ext cx="9223568" cy="7078717"/>
          </a:xfrm>
        </p:spPr>
      </p:pic>
    </p:spTree>
    <p:extLst>
      <p:ext uri="{BB962C8B-B14F-4D97-AF65-F5344CB8AC3E}">
        <p14:creationId xmlns:p14="http://schemas.microsoft.com/office/powerpoint/2010/main" val="28503315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00F3AC8A60B0742BFB98E4C423F72C8" ma:contentTypeVersion="4" ma:contentTypeDescription="Crear nuevo documento." ma:contentTypeScope="" ma:versionID="d909e10fc0a351f5886828b4b386f5de">
  <xsd:schema xmlns:xsd="http://www.w3.org/2001/XMLSchema" xmlns:xs="http://www.w3.org/2001/XMLSchema" xmlns:p="http://schemas.microsoft.com/office/2006/metadata/properties" xmlns:ns2="a1e92451-f55c-49af-9a63-42fb854579b4" targetNamespace="http://schemas.microsoft.com/office/2006/metadata/properties" ma:root="true" ma:fieldsID="d29a360df0ff9e21ef60d4c848d5f775" ns2:_="">
    <xsd:import namespace="a1e92451-f55c-49af-9a63-42fb854579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e92451-f55c-49af-9a63-42fb854579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471EB3B-CD0B-4662-810F-F5FE0F209289}"/>
</file>

<file path=customXml/itemProps2.xml><?xml version="1.0" encoding="utf-8"?>
<ds:datastoreItem xmlns:ds="http://schemas.openxmlformats.org/officeDocument/2006/customXml" ds:itemID="{F2606246-F8BF-4A2E-85A8-5ECA236AF3F3}"/>
</file>

<file path=customXml/itemProps3.xml><?xml version="1.0" encoding="utf-8"?>
<ds:datastoreItem xmlns:ds="http://schemas.openxmlformats.org/officeDocument/2006/customXml" ds:itemID="{D85E90DB-7B5F-4277-ABAD-EA211CE82CCB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563</TotalTime>
  <Words>196</Words>
  <Application>Microsoft Office PowerPoint</Application>
  <PresentationFormat>Presentación en pantalla (4:3)</PresentationFormat>
  <Paragraphs>15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Consolas</vt:lpstr>
      <vt:lpstr>Montserrat Medium</vt:lpstr>
      <vt:lpstr>Tema de Office</vt:lpstr>
      <vt:lpstr>Presentación de PowerPoint</vt:lpstr>
      <vt:lpstr>Hilos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Pablo Andres Mendez Merchan</dc:creator>
  <cp:lastModifiedBy>Audo Alí Díaz Gómez</cp:lastModifiedBy>
  <cp:revision>134</cp:revision>
  <dcterms:created xsi:type="dcterms:W3CDTF">2022-01-14T15:48:52Z</dcterms:created>
  <dcterms:modified xsi:type="dcterms:W3CDTF">2023-02-07T15:37:53Z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0x010100300F3AC8A60B0742BFB98E4C423F72C8</vt:lpwstr>
  </property>
</Properties>
</file>

<file path=docProps/thumbnail.jpeg>
</file>